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84" r:id="rId5"/>
    <p:sldId id="277" r:id="rId6"/>
    <p:sldId id="261" r:id="rId7"/>
    <p:sldId id="280" r:id="rId8"/>
    <p:sldId id="28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9" autoAdjust="0"/>
    <p:restoredTop sz="93979" autoAdjust="0"/>
  </p:normalViewPr>
  <p:slideViewPr>
    <p:cSldViewPr snapToGrid="0">
      <p:cViewPr>
        <p:scale>
          <a:sx n="75" d="100"/>
          <a:sy n="75" d="100"/>
        </p:scale>
        <p:origin x="336" y="-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93AA60-513F-4BB1-B4CB-8C43EB8E37B1}" type="datetimeFigureOut">
              <a:rPr lang="ru-RU" smtClean="0"/>
              <a:t>08.12.2024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C035A5-3884-4324-A6A9-36FBA97165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5020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C035A5-3884-4324-A6A9-36FBA9716512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164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C035A5-3884-4324-A6A9-36FBA971651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4675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9C46D9-AF3A-2BA1-D237-F1D7B8073F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83C6ECE-269D-7DF9-A99D-5320C1ABF1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586C467-1BF4-9077-650D-F966CC361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2FC59-EAA0-4607-A1FD-2EF24A91BF3F}" type="datetime1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BB18FE-CE56-EBB0-8E5A-B7D2EBBE9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A2C3FE-13E2-6EE9-8C01-D9984DE7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77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3159FA-D9FD-5665-A448-269359188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AF897CB-BCFF-9907-E775-821A5847D6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5778E0-5763-96D2-558D-CFC4A967C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753D6-FE03-4F00-8CF3-DAAC58306ABC}" type="datetime1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1A1BE8-1CFB-226D-716B-9FF393A5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FB3CCC-A9C9-62E1-2DA5-496A35390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878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8770B5E-4B71-421A-C85A-058258253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301DEF7-4639-8088-CB56-1B1602E26A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1EC805-D1D3-D300-0C91-03DDFFC1C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A8A89-486C-4D1A-BD14-99F80967C188}" type="datetime1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FA1FC30-9048-69E2-FB21-1FA7B16C3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7AEFEB-F25D-4722-F49A-3F8F644AE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7390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https://github.com/landarenko0/RateMovie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33105-EC5C-4A08-9677-399DD9E55EAB}" type="datetime1">
              <a:rPr lang="ru-RU" smtClean="0"/>
              <a:t>08.12.2024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878787"/>
                </a:solidFill>
                <a:latin typeface="Times New Roman"/>
                <a:cs typeface="Times New Roman"/>
              </a:defRPr>
            </a:lvl1pPr>
          </a:lstStyle>
          <a:p>
            <a:pPr marL="202565">
              <a:lnSpc>
                <a:spcPts val="2065"/>
              </a:lnSpc>
            </a:pPr>
            <a:fld id="{81D60167-4931-47E6-BA6A-407CBD079E47}" type="slidenum">
              <a:rPr spc="-20" dirty="0"/>
              <a:t>‹#›</a:t>
            </a:fld>
            <a:r>
              <a:rPr spc="-20" dirty="0"/>
              <a:t>/21</a:t>
            </a:r>
          </a:p>
        </p:txBody>
      </p:sp>
    </p:spTree>
    <p:extLst>
      <p:ext uri="{BB962C8B-B14F-4D97-AF65-F5344CB8AC3E}">
        <p14:creationId xmlns:p14="http://schemas.microsoft.com/office/powerpoint/2010/main" val="1988783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988991-CAD1-1BBC-0C5C-DCF2BAF2D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972C65-98B4-BA5A-B3E5-1C7810E28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E6F986-AAB1-C5A7-B850-422EEDD9B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B0545-8A8C-4B74-A8AE-A8A105AF0BE2}" type="datetime1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3B857-0140-3139-BB62-9F0D3529F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A9C9AC-8144-10F8-ACEF-5DC9A03E1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4361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03AD44-83C0-38FF-6953-43464D5F7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04EDC3F-6296-5DCA-E21A-1863D1983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75DDD8-74A7-8A42-F98C-8DE1B371D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567A1-C29C-408F-82FC-1D7E6E3535EE}" type="datetime1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CA5F69-D4F5-DD48-C9A0-51CC521FC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D4EEBC-6D63-E11D-91F4-2ABE625CE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0501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3A6E17-1E27-A2DD-BC53-67F2C0F29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38AA2F-F140-65FB-5161-D5582B564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BE901A0-E533-69B9-C9D2-81ED4C0D0A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8163513-9D9E-1999-058B-F6D357349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C8206-E444-4D3C-99E9-1EE86E477633}" type="datetime1">
              <a:rPr lang="ru-RU" smtClean="0"/>
              <a:t>08.12.2024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20F835-DF81-68E5-EDBC-611B4D86D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9D23E0-5322-3E7D-B8C0-44C573002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9874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A6F5BE-B426-E784-82B1-2C00D06C3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2039FD4-0A51-53AE-238E-D8DC3D9F3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1690A81-11FD-0EC2-452F-5D96C2D35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3645E58-BCF2-6873-B1ED-92D2A6EF69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FF9CDB2-867A-60E9-476A-486B2155D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40CF11D-769C-B73D-1CDE-DE18CC76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22476-8EE1-4D17-A84A-2C31417AB901}" type="datetime1">
              <a:rPr lang="ru-RU" smtClean="0"/>
              <a:t>08.12.2024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2F868D5-C6A2-8527-6DB5-1E3F51481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8359E92-2D40-9454-A7DD-95BE0537C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7040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D21A0C-24ED-973F-35EA-A41E4769A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10CA5A8-B19F-A485-0759-D482D8682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59981-F2BE-4F96-A15D-1A259A01F5C4}" type="datetime1">
              <a:rPr lang="ru-RU" smtClean="0"/>
              <a:t>08.12.2024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BC62FBC-19CE-586D-7F83-5431D2392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114665-89AF-72F2-9BD0-A808EE92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1539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7312256-EFAB-4AC3-1715-E8712D4C7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539CA-9762-4B67-9698-02DEAC68D9B3}" type="datetime1">
              <a:rPr lang="ru-RU" smtClean="0"/>
              <a:t>08.12.2024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F9A31A1-8710-552D-5A5E-CB8D9FBBF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DA0EF09-E829-374F-E473-249C243D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5453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381916-A525-6E07-03DB-2C8B7E2EA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0C61C9-71A3-CE81-BD9D-82C274DD9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A0701D2-1487-1321-AF65-01B9FFDE83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F3BC5F6-0644-72F0-4965-52D227A26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2105F-8A96-4BC3-A667-17D7FB4D5DAF}" type="datetime1">
              <a:rPr lang="ru-RU" smtClean="0"/>
              <a:t>08.12.2024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39BE59-57DF-746D-F1F0-B5A9BFB2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2A64DEC-87EC-F3A6-266F-A00E38BA8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7290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122858-6F5F-343C-1ABE-775A2FAFB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D20FB3A-1D47-6DCD-DF8A-EB498B83B4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CE0E1C8-AB4F-C4EB-6AD6-5FA5D08242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74C1C6D-DAF6-3DDD-BF47-4428F9003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2648-64D3-4321-8793-239F7CDB0D02}" type="datetime1">
              <a:rPr lang="ru-RU" smtClean="0"/>
              <a:t>08.12.2024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40C6D93-75D5-537E-3D35-D5F01A2B7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52A5E4-3814-4CFD-C063-386497C84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2785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61FB13-CDD1-19AD-31EB-7131A142B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0E86773-1603-E1D3-61B2-79D063CC2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45E41A-FBCA-C5BE-F3D2-0D0A66B69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3B22A-A9A7-4FB3-B10D-437402E5385A}" type="datetime1">
              <a:rPr lang="ru-RU" smtClean="0"/>
              <a:t>08.12.2024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AE34BC6-B746-0F53-6A25-80817E3FC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https://github.com/landarenko0/RateMovie</a:t>
            </a: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924EF6-CF90-221F-9FCE-41032D6E2F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5F1A5-3A9F-42FF-A387-AC41092090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1350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80874" y="2192557"/>
            <a:ext cx="11230252" cy="124457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5"/>
              </a:spcBef>
            </a:pPr>
            <a:r>
              <a:rPr lang="ru-RU" sz="4000" b="1" dirty="0"/>
              <a:t>Разработка </a:t>
            </a:r>
            <a:r>
              <a:rPr lang="ru-RU" sz="4000" b="1" dirty="0" smtClean="0"/>
              <a:t>мобильного приложения для контроля личных финансов</a:t>
            </a:r>
            <a:endParaRPr sz="4000" b="1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67161" y="4546582"/>
            <a:ext cx="3026751" cy="1313180"/>
          </a:xfrm>
          <a:prstGeom prst="rect">
            <a:avLst/>
          </a:prstGeom>
        </p:spPr>
        <p:txBody>
          <a:bodyPr vert="horz" wrap="square" lIns="0" tIns="762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sz="2400" spc="-20" dirty="0">
                <a:latin typeface="Times New Roman"/>
                <a:cs typeface="Times New Roman"/>
              </a:rPr>
              <a:t>Автор</a:t>
            </a:r>
            <a:r>
              <a:rPr sz="2400" spc="-7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работы:</a:t>
            </a:r>
            <a:endParaRPr sz="2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05"/>
              </a:spcBef>
            </a:pPr>
            <a:r>
              <a:rPr lang="ru-RU" sz="2400" spc="-55" dirty="0">
                <a:latin typeface="Times New Roman"/>
                <a:cs typeface="Times New Roman"/>
              </a:rPr>
              <a:t>Студент</a:t>
            </a:r>
            <a:r>
              <a:rPr sz="2400" spc="-80" dirty="0">
                <a:latin typeface="Times New Roman"/>
                <a:cs typeface="Times New Roman"/>
              </a:rPr>
              <a:t> </a:t>
            </a:r>
            <a:r>
              <a:rPr lang="ru-RU" sz="2400" spc="-80" dirty="0">
                <a:latin typeface="Times New Roman"/>
                <a:cs typeface="Times New Roman"/>
              </a:rPr>
              <a:t>группы</a:t>
            </a:r>
            <a:r>
              <a:rPr sz="2400" spc="-90" dirty="0">
                <a:latin typeface="Times New Roman"/>
                <a:cs typeface="Times New Roman"/>
              </a:rPr>
              <a:t> </a:t>
            </a:r>
            <a:r>
              <a:rPr sz="2400" spc="-10" dirty="0" smtClean="0">
                <a:latin typeface="Times New Roman"/>
                <a:cs typeface="Times New Roman"/>
              </a:rPr>
              <a:t>КЭ-</a:t>
            </a:r>
            <a:r>
              <a:rPr lang="ru-RU" sz="2400" spc="-10" dirty="0">
                <a:latin typeface="Times New Roman"/>
                <a:cs typeface="Times New Roman"/>
              </a:rPr>
              <a:t>4</a:t>
            </a:r>
            <a:r>
              <a:rPr sz="2400" spc="-25" dirty="0" smtClean="0">
                <a:latin typeface="Times New Roman"/>
                <a:cs typeface="Times New Roman"/>
              </a:rPr>
              <a:t>0</a:t>
            </a:r>
            <a:r>
              <a:rPr lang="ru-RU" sz="2400" spc="-25" dirty="0">
                <a:latin typeface="Times New Roman"/>
                <a:cs typeface="Times New Roman"/>
              </a:rPr>
              <a:t>3</a:t>
            </a:r>
            <a:endParaRPr sz="2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490"/>
              </a:spcBef>
            </a:pPr>
            <a:r>
              <a:rPr lang="ru-RU" sz="2400" dirty="0">
                <a:latin typeface="Times New Roman"/>
                <a:cs typeface="Times New Roman"/>
              </a:rPr>
              <a:t>Г</a:t>
            </a:r>
            <a:r>
              <a:rPr lang="ru-RU" sz="2400" dirty="0" smtClean="0">
                <a:latin typeface="Times New Roman"/>
                <a:cs typeface="Times New Roman"/>
              </a:rPr>
              <a:t>.А</a:t>
            </a:r>
            <a:r>
              <a:rPr lang="ru-RU" sz="2400" dirty="0">
                <a:latin typeface="Times New Roman"/>
                <a:cs typeface="Times New Roman"/>
              </a:rPr>
              <a:t>. </a:t>
            </a:r>
            <a:r>
              <a:rPr lang="ru-RU" sz="2400" dirty="0" err="1" smtClean="0">
                <a:latin typeface="Times New Roman"/>
                <a:cs typeface="Times New Roman"/>
              </a:rPr>
              <a:t>Разуев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832523" y="4555460"/>
            <a:ext cx="3655182" cy="135421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20700"/>
              </a:lnSpc>
              <a:spcBef>
                <a:spcPts val="105"/>
              </a:spcBef>
            </a:pPr>
            <a:r>
              <a:rPr sz="2400" spc="-30" dirty="0">
                <a:latin typeface="Times New Roman"/>
                <a:cs typeface="Times New Roman"/>
              </a:rPr>
              <a:t>Научный</a:t>
            </a:r>
            <a:r>
              <a:rPr sz="2400" spc="-75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руководитель: </a:t>
            </a:r>
            <a:r>
              <a:rPr lang="ru-RU" sz="2400" spc="-10" dirty="0" smtClean="0">
                <a:latin typeface="Times New Roman"/>
                <a:cs typeface="Times New Roman"/>
              </a:rPr>
              <a:t>преподаватель </a:t>
            </a:r>
            <a:r>
              <a:rPr lang="ru-RU" sz="2400" dirty="0" smtClean="0">
                <a:latin typeface="Times New Roman"/>
                <a:cs typeface="Times New Roman"/>
              </a:rPr>
              <a:t>кафедры</a:t>
            </a:r>
            <a:r>
              <a:rPr sz="2400" spc="-65" dirty="0" smtClean="0">
                <a:latin typeface="Times New Roman"/>
                <a:cs typeface="Times New Roman"/>
              </a:rPr>
              <a:t> </a:t>
            </a:r>
            <a:r>
              <a:rPr sz="2400" dirty="0" smtClean="0">
                <a:latin typeface="Times New Roman"/>
                <a:cs typeface="Times New Roman"/>
              </a:rPr>
              <a:t>СП</a:t>
            </a:r>
            <a:r>
              <a:rPr lang="ru-RU" sz="2400" dirty="0" smtClean="0">
                <a:latin typeface="Times New Roman"/>
                <a:cs typeface="Times New Roman"/>
              </a:rPr>
              <a:t>      </a:t>
            </a:r>
            <a:r>
              <a:rPr lang="ru-RU" sz="2400" spc="-70" dirty="0" smtClean="0">
                <a:latin typeface="Times New Roman"/>
                <a:cs typeface="Times New Roman"/>
              </a:rPr>
              <a:t> </a:t>
            </a:r>
            <a:r>
              <a:rPr lang="ru-RU" sz="2400" spc="-70" dirty="0" smtClean="0">
                <a:latin typeface="Times New Roman"/>
                <a:cs typeface="Times New Roman"/>
              </a:rPr>
              <a:t>А. А. </a:t>
            </a:r>
            <a:r>
              <a:rPr lang="ru-RU" sz="2400" spc="-70" dirty="0" err="1" smtClean="0">
                <a:latin typeface="Times New Roman"/>
                <a:cs typeface="Times New Roman"/>
              </a:rPr>
              <a:t>Валиулин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0" y="445209"/>
            <a:ext cx="12192000" cy="124457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1600" spc="-10" dirty="0">
                <a:latin typeface="Times New Roman"/>
                <a:cs typeface="Times New Roman"/>
              </a:rPr>
              <a:t>МИНИСТЕРСТВО </a:t>
            </a:r>
            <a:r>
              <a:rPr sz="1600" spc="-50" dirty="0">
                <a:latin typeface="Times New Roman"/>
                <a:cs typeface="Times New Roman"/>
              </a:rPr>
              <a:t>НАУКИ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И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ВЫСШЕГО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70" dirty="0">
                <a:latin typeface="Times New Roman"/>
                <a:cs typeface="Times New Roman"/>
              </a:rPr>
              <a:t>ОБРАЗОВАНИЯ</a:t>
            </a:r>
            <a:r>
              <a:rPr sz="1600" spc="-4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РОССИЙСКОЙ</a:t>
            </a:r>
            <a:r>
              <a:rPr sz="1600" spc="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ФЕДЕРАЦИИ</a:t>
            </a:r>
            <a:endParaRPr sz="1600" dirty="0">
              <a:latin typeface="Times New Roman"/>
              <a:cs typeface="Times New Roman"/>
            </a:endParaRPr>
          </a:p>
          <a:p>
            <a:pPr marL="718185" marR="711200" algn="ctr">
              <a:lnSpc>
                <a:spcPct val="100000"/>
              </a:lnSpc>
            </a:pPr>
            <a:r>
              <a:rPr sz="1600" dirty="0">
                <a:latin typeface="Times New Roman"/>
                <a:cs typeface="Times New Roman"/>
              </a:rPr>
              <a:t>Федеральное </a:t>
            </a:r>
            <a:r>
              <a:rPr sz="1600" spc="-25" dirty="0">
                <a:latin typeface="Times New Roman"/>
                <a:cs typeface="Times New Roman"/>
              </a:rPr>
              <a:t>государственное</a:t>
            </a:r>
            <a:r>
              <a:rPr sz="1600" spc="30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автономное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образовательное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учреждение высшего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образования</a:t>
            </a:r>
            <a:endParaRPr sz="1600" dirty="0">
              <a:latin typeface="Times New Roman"/>
              <a:cs typeface="Times New Roman"/>
            </a:endParaRPr>
          </a:p>
          <a:p>
            <a:pPr marL="1541145" marR="1528445" indent="635" algn="ctr">
              <a:lnSpc>
                <a:spcPct val="100000"/>
              </a:lnSpc>
            </a:pPr>
            <a:r>
              <a:rPr sz="1600" dirty="0">
                <a:latin typeface="Times New Roman"/>
                <a:cs typeface="Times New Roman"/>
              </a:rPr>
              <a:t>«</a:t>
            </a:r>
            <a:r>
              <a:rPr lang="ru-RU" sz="1600" dirty="0">
                <a:latin typeface="Times New Roman"/>
                <a:cs typeface="Times New Roman"/>
              </a:rPr>
              <a:t>Южно-Уральский</a:t>
            </a:r>
            <a:r>
              <a:rPr sz="1600" spc="-10" dirty="0">
                <a:latin typeface="Times New Roman"/>
                <a:cs typeface="Times New Roman"/>
              </a:rPr>
              <a:t> </a:t>
            </a:r>
            <a:r>
              <a:rPr lang="ru-RU" sz="1600" spc="-25" dirty="0">
                <a:latin typeface="Times New Roman"/>
                <a:cs typeface="Times New Roman"/>
              </a:rPr>
              <a:t>государственный</a:t>
            </a:r>
            <a:r>
              <a:rPr lang="ru-RU" sz="1600" spc="-10" dirty="0">
                <a:latin typeface="Times New Roman"/>
                <a:cs typeface="Times New Roman"/>
              </a:rPr>
              <a:t> университет</a:t>
            </a:r>
            <a:r>
              <a:rPr sz="1600" dirty="0">
                <a:latin typeface="Times New Roman"/>
                <a:cs typeface="Times New Roman"/>
              </a:rPr>
              <a:t>(</a:t>
            </a:r>
            <a:r>
              <a:rPr lang="ru-RU" sz="1600" dirty="0">
                <a:latin typeface="Times New Roman"/>
                <a:cs typeface="Times New Roman"/>
              </a:rPr>
              <a:t>национальный</a:t>
            </a:r>
            <a:r>
              <a:rPr sz="1600" spc="-80" dirty="0">
                <a:latin typeface="Times New Roman"/>
                <a:cs typeface="Times New Roman"/>
              </a:rPr>
              <a:t> </a:t>
            </a:r>
            <a:r>
              <a:rPr lang="ru-RU" sz="1600" spc="-20" dirty="0">
                <a:latin typeface="Times New Roman"/>
                <a:cs typeface="Times New Roman"/>
              </a:rPr>
              <a:t>исследовательский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lang="ru-RU" sz="1600" spc="-10" dirty="0">
                <a:latin typeface="Times New Roman"/>
                <a:cs typeface="Times New Roman"/>
              </a:rPr>
              <a:t>университет</a:t>
            </a:r>
            <a:r>
              <a:rPr sz="1600" spc="-10" dirty="0">
                <a:latin typeface="Times New Roman"/>
                <a:cs typeface="Times New Roman"/>
              </a:rPr>
              <a:t>)»</a:t>
            </a:r>
            <a:endParaRPr lang="ru-RU" sz="1600" spc="-10" dirty="0">
              <a:latin typeface="Times New Roman"/>
              <a:cs typeface="Times New Roman"/>
            </a:endParaRPr>
          </a:p>
          <a:p>
            <a:pPr marL="1541145" marR="1528445" indent="635" algn="ctr">
              <a:lnSpc>
                <a:spcPct val="100000"/>
              </a:lnSpc>
            </a:pPr>
            <a:r>
              <a:rPr lang="ru-RU" sz="1600" dirty="0">
                <a:latin typeface="Times New Roman"/>
                <a:cs typeface="Times New Roman"/>
              </a:rPr>
              <a:t>Высшая</a:t>
            </a:r>
            <a:r>
              <a:rPr sz="1600" dirty="0">
                <a:latin typeface="Times New Roman"/>
                <a:cs typeface="Times New Roman"/>
              </a:rPr>
              <a:t> </a:t>
            </a:r>
            <a:r>
              <a:rPr sz="1600" spc="-25" dirty="0">
                <a:latin typeface="Times New Roman"/>
                <a:cs typeface="Times New Roman"/>
              </a:rPr>
              <a:t>школа</a:t>
            </a:r>
            <a:r>
              <a:rPr sz="1600" spc="-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электроники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sz="1600" dirty="0">
                <a:latin typeface="Times New Roman"/>
                <a:cs typeface="Times New Roman"/>
              </a:rPr>
              <a:t>и </a:t>
            </a:r>
            <a:r>
              <a:rPr lang="ru-RU" sz="1600" spc="-30" dirty="0">
                <a:latin typeface="Times New Roman"/>
                <a:cs typeface="Times New Roman"/>
              </a:rPr>
              <a:t>компьютерных</a:t>
            </a:r>
            <a:r>
              <a:rPr sz="1600" spc="-35" dirty="0">
                <a:latin typeface="Times New Roman"/>
                <a:cs typeface="Times New Roman"/>
              </a:rPr>
              <a:t> </a:t>
            </a:r>
            <a:r>
              <a:rPr lang="ru-RU" sz="1600" spc="-20" dirty="0">
                <a:latin typeface="Times New Roman"/>
                <a:cs typeface="Times New Roman"/>
              </a:rPr>
              <a:t>наук</a:t>
            </a:r>
          </a:p>
          <a:p>
            <a:pPr marL="1541145" marR="1528445" indent="635" algn="ctr">
              <a:lnSpc>
                <a:spcPct val="100000"/>
              </a:lnSpc>
            </a:pPr>
            <a:r>
              <a:rPr lang="ru-RU" sz="1600" spc="-10" dirty="0">
                <a:latin typeface="Times New Roman"/>
                <a:cs typeface="Times New Roman"/>
              </a:rPr>
              <a:t>Кафедра</a:t>
            </a:r>
            <a:r>
              <a:rPr sz="1600" spc="-15" dirty="0">
                <a:latin typeface="Times New Roman"/>
                <a:cs typeface="Times New Roman"/>
              </a:rPr>
              <a:t> </a:t>
            </a:r>
            <a:r>
              <a:rPr sz="1600" spc="-20" dirty="0">
                <a:latin typeface="Times New Roman"/>
                <a:cs typeface="Times New Roman"/>
              </a:rPr>
              <a:t>системного</a:t>
            </a:r>
            <a:r>
              <a:rPr sz="1600" spc="-30" dirty="0">
                <a:latin typeface="Times New Roman"/>
                <a:cs typeface="Times New Roman"/>
              </a:rPr>
              <a:t> </a:t>
            </a:r>
            <a:r>
              <a:rPr sz="1600" spc="-10" dirty="0">
                <a:latin typeface="Times New Roman"/>
                <a:cs typeface="Times New Roman"/>
              </a:rPr>
              <a:t>программирования</a:t>
            </a:r>
            <a:endParaRPr sz="1600" dirty="0">
              <a:latin typeface="Times New Roman"/>
              <a:cs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D92C91-B119-C865-65AE-536DF5CA2631}"/>
              </a:ext>
            </a:extLst>
          </p:cNvPr>
          <p:cNvSpPr txBox="1"/>
          <p:nvPr/>
        </p:nvSpPr>
        <p:spPr>
          <a:xfrm>
            <a:off x="1" y="6276512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Челябинск, 2024 г.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6BA5F78-747A-33A1-5B00-7B231374335A}"/>
              </a:ext>
            </a:extLst>
          </p:cNvPr>
          <p:cNvSpPr txBox="1"/>
          <p:nvPr/>
        </p:nvSpPr>
        <p:spPr>
          <a:xfrm>
            <a:off x="221942" y="949910"/>
            <a:ext cx="1175403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Оптимизация финансовой ситуации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Системный подход к расходам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Развитие финансовой грамотности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Доступность приложения в любой момент 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D6DBA94D-DAB1-20A3-D96A-289C403A88DB}"/>
              </a:ext>
            </a:extLst>
          </p:cNvPr>
          <p:cNvSpPr txBox="1">
            <a:spLocks/>
          </p:cNvSpPr>
          <p:nvPr/>
        </p:nvSpPr>
        <p:spPr>
          <a:xfrm>
            <a:off x="0" y="137190"/>
            <a:ext cx="12191999" cy="697230"/>
          </a:xfrm>
          <a:prstGeom prst="rect">
            <a:avLst/>
          </a:prstGeom>
        </p:spPr>
        <p:txBody>
          <a:bodyPr vert="horz" wrap="square" lIns="0" tIns="13335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ru-RU" b="1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  <a:endParaRPr lang="ru-RU" b="1" spc="-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Номер слайда 18">
            <a:extLst>
              <a:ext uri="{FF2B5EF4-FFF2-40B4-BE49-F238E27FC236}">
                <a16:creationId xmlns:a16="http://schemas.microsoft.com/office/drawing/2014/main" id="{F03B81C3-D873-4302-DBC7-4EF3DA059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/6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0" y="177266"/>
            <a:ext cx="1219200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ru-RU" b="1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</a:t>
            </a:r>
            <a:endParaRPr b="1" spc="-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7452" y="1001316"/>
            <a:ext cx="11611993" cy="125867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50000"/>
              </a:lnSpc>
            </a:pPr>
            <a:r>
              <a:rPr lang="ru-RU" sz="27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r>
              <a:rPr sz="27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700" b="1" spc="-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50000"/>
              </a:lnSpc>
            </a:pPr>
            <a:r>
              <a:rPr lang="ru-RU" sz="2700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Разработка </a:t>
            </a:r>
            <a:r>
              <a:rPr lang="ru-RU" sz="2700" kern="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мобильного приложения для контроля личных финансов</a:t>
            </a:r>
            <a:endParaRPr lang="ru-RU" sz="2700" kern="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7452" y="2959665"/>
            <a:ext cx="10924671" cy="238206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5"/>
              </a:spcBef>
            </a:pPr>
            <a:r>
              <a:rPr lang="ru-RU" sz="28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r>
              <a:rPr sz="28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провести анализ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литературы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спроектировать мобильное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реализовать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мобильное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протестировать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мобильное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приложение.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88456CB2-1012-46A5-3BD3-40D12D3D1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/6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0" y="177266"/>
            <a:ext cx="1219200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ru-RU" b="1" spc="-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Функциональные требования	</a:t>
            </a:r>
            <a:endParaRPr b="1" spc="-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9129" y="1365644"/>
            <a:ext cx="11248006" cy="367472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5"/>
              </a:spcBef>
            </a:pPr>
            <a:r>
              <a:rPr lang="ru-RU" sz="2800" b="1" spc="-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Требования</a:t>
            </a:r>
            <a:r>
              <a:rPr sz="2800" b="1" spc="-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должен иметь возможность добавлять расходы и доходы, указывая категорию и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комментарии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должен иметь возможность просматривать статистики своих расходов и доходов в виде списка и различных агрегированных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величин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должен иметь возможность редактировать историю своих расходов и доходов.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88456CB2-1012-46A5-3BD3-40D12D3D1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/6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258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B9ACCF2-0349-8A7B-0717-C7DA9B4BD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/6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123" y="1007731"/>
            <a:ext cx="9859751" cy="513469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" name="object 2">
            <a:extLst>
              <a:ext uri="{FF2B5EF4-FFF2-40B4-BE49-F238E27FC236}">
                <a16:creationId xmlns:a16="http://schemas.microsoft.com/office/drawing/2014/main" id="{22401212-D0B3-770E-0916-113E59DF511E}"/>
              </a:ext>
            </a:extLst>
          </p:cNvPr>
          <p:cNvSpPr txBox="1">
            <a:spLocks/>
          </p:cNvSpPr>
          <p:nvPr/>
        </p:nvSpPr>
        <p:spPr>
          <a:xfrm>
            <a:off x="-2" y="0"/>
            <a:ext cx="12191999" cy="690574"/>
          </a:xfrm>
          <a:prstGeom prst="rect">
            <a:avLst/>
          </a:prstGeom>
        </p:spPr>
        <p:txBody>
          <a:bodyPr vert="horz" wrap="square" lIns="0" tIns="13335" rIns="0" bIns="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4400" b="1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вариантов использования</a:t>
            </a:r>
            <a:endParaRPr lang="ru-RU" sz="4400" b="1" spc="-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84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B9ACCF2-0349-8A7B-0717-C7DA9B4BD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/6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22401212-D0B3-770E-0916-113E59DF511E}"/>
              </a:ext>
            </a:extLst>
          </p:cNvPr>
          <p:cNvSpPr txBox="1">
            <a:spLocks/>
          </p:cNvSpPr>
          <p:nvPr/>
        </p:nvSpPr>
        <p:spPr>
          <a:xfrm>
            <a:off x="0" y="41446"/>
            <a:ext cx="12191999" cy="690574"/>
          </a:xfrm>
          <a:prstGeom prst="rect">
            <a:avLst/>
          </a:prstGeom>
        </p:spPr>
        <p:txBody>
          <a:bodyPr vert="horz" wrap="square" lIns="0" tIns="13335" rIns="0" bIns="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4400" b="1" spc="-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приложения</a:t>
            </a:r>
            <a:endParaRPr lang="ru-RU" sz="4400" b="1" spc="-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RazuevAppDemonstr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8010" y="897467"/>
            <a:ext cx="2210947" cy="482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8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8906A34-0B63-AC1A-4384-DE694B1D0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5F1A5-3A9F-42FF-A387-AC4109209002}" type="slidenum"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/1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6685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8906A34-0B63-AC1A-4384-DE694B1D0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2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098" y="928338"/>
            <a:ext cx="10421804" cy="500132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6938134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179</Words>
  <Application>Microsoft Office PowerPoint</Application>
  <PresentationFormat>Широкоэкранный</PresentationFormat>
  <Paragraphs>40</Paragraphs>
  <Slides>8</Slides>
  <Notes>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Цель и задачи</vt:lpstr>
      <vt:lpstr>Функциональные требования 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Ирина Ландаренко</dc:creator>
  <cp:lastModifiedBy>Пользователь Windows</cp:lastModifiedBy>
  <cp:revision>70</cp:revision>
  <dcterms:created xsi:type="dcterms:W3CDTF">2024-05-21T18:53:55Z</dcterms:created>
  <dcterms:modified xsi:type="dcterms:W3CDTF">2024-12-08T09:12:53Z</dcterms:modified>
</cp:coreProperties>
</file>

<file path=docProps/thumbnail.jpeg>
</file>